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6" r:id="rId3"/>
    <p:sldId id="280" r:id="rId4"/>
    <p:sldId id="277" r:id="rId5"/>
    <p:sldId id="283" r:id="rId6"/>
    <p:sldId id="292" r:id="rId7"/>
    <p:sldId id="293" r:id="rId8"/>
    <p:sldId id="282" r:id="rId9"/>
    <p:sldId id="291" r:id="rId10"/>
    <p:sldId id="288" r:id="rId11"/>
    <p:sldId id="289" r:id="rId12"/>
    <p:sldId id="290" r:id="rId13"/>
    <p:sldId id="294" r:id="rId14"/>
    <p:sldId id="295" r:id="rId15"/>
    <p:sldId id="285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64" d="100"/>
          <a:sy n="64" d="100"/>
        </p:scale>
        <p:origin x="78" y="29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78057-9890-4972-AD04-FE41BFE73C2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2019/12/23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4FE758-9082-4166-BA81-012291D913CB}" type="datetime1">
              <a:rPr lang="zh-CN" altLang="en-US" smtClean="0"/>
              <a:pPr/>
              <a:t>2019/12/23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60DC36-8EFA-4378-9855-E019C55AC47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302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84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46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00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74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82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16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A31EF-B9B9-409B-BBF0-B345AB28EDB0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>
            <a:extLst>
              <a:ext uri="{FF2B5EF4-FFF2-40B4-BE49-F238E27FC236}">
                <a16:creationId xmlns=""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8C40-4C8D-4FFE-ACD0-E62DF1F5BBC0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>
            <a:extLst>
              <a:ext uri="{FF2B5EF4-FFF2-40B4-BE49-F238E27FC236}">
                <a16:creationId xmlns=""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>
            <a:extLst>
              <a:ext uri="{FF2B5EF4-FFF2-40B4-BE49-F238E27FC236}">
                <a16:creationId xmlns=""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4F6AD-10C8-4BA0-8CFC-75631B46EB59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753A00-A173-4B35-8570-B0BE56E0F143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2D4FE-02B9-46D7-8257-25A9AEF3A147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4CFCD-E821-4DE3-A3DD-F74C44E68C62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2AFDC-0474-4D7D-BC9F-7654C848FF49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95206-47B0-4537-84D6-9B23D59A7E20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0DAF0E-C112-4EF2-A85A-4730A92E27B4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A47A5-5DE6-438E-BBF1-E7F2254BE3D3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ED034B-947A-455B-BAEF-24122D8FF58E}" type="datetime1">
              <a:rPr lang="zh-CN" altLang="en-US" noProof="0" smtClean="0"/>
              <a:t>2019/12/23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407DBA-2850-42B8-9337-287B2A36E393}" type="datetime1">
              <a:rPr lang="zh-CN" altLang="en-US" smtClean="0"/>
              <a:t>2019/12/23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</a:t>
            </a:r>
            <a:r>
              <a:rPr lang="zh-CN" altLang="en-US" b="1" dirty="0">
                <a:solidFill>
                  <a:schemeClr val="bg1"/>
                </a:solidFill>
              </a:rPr>
              <a:t>答辩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4000" dirty="0">
                <a:solidFill>
                  <a:schemeClr val="accent4"/>
                </a:solidFill>
              </a:rPr>
              <a:t>大</a:t>
            </a:r>
            <a:r>
              <a:rPr lang="zh-CN" altLang="en-US" sz="4000" dirty="0" smtClean="0">
                <a:solidFill>
                  <a:schemeClr val="accent4"/>
                </a:solidFill>
              </a:rPr>
              <a:t>美舟山</a:t>
            </a:r>
            <a:endParaRPr lang="zh-CN" altLang="en-US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菱形 3">
            <a:extLst>
              <a:ext uri="{FF2B5EF4-FFF2-40B4-BE49-F238E27FC236}">
                <a16:creationId xmlns=""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=""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 descr="图表图标。 ">
            <a:extLst>
              <a:ext uri="{FF2B5EF4-FFF2-40B4-BE49-F238E27FC236}">
                <a16:creationId xmlns=""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任意多边形(F) 565">
              <a:extLst>
                <a:ext uri="{FF2B5EF4-FFF2-40B4-BE49-F238E27FC236}">
                  <a16:creationId xmlns=""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566">
              <a:extLst>
                <a:ext uri="{FF2B5EF4-FFF2-40B4-BE49-F238E27FC236}">
                  <a16:creationId xmlns=""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63" y="3471605"/>
            <a:ext cx="6586916" cy="3189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59428"/>
            <a:ext cx="5378163" cy="504824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6789745" y="1442584"/>
            <a:ext cx="3686759" cy="12274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刘占魁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负责页面：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网页主页面展示、网页视频</a:t>
            </a:r>
            <a:r>
              <a:rPr lang="zh-CN" altLang="en-US" dirty="0"/>
              <a:t>、</a:t>
            </a:r>
            <a:endParaRPr lang="en-US" altLang="zh-CN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631459" y="3179805"/>
            <a:ext cx="1927655" cy="82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641492" y="2965622"/>
            <a:ext cx="266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H5</a:t>
            </a:r>
            <a:r>
              <a:rPr lang="zh-CN" altLang="en-US" dirty="0" smtClean="0"/>
              <a:t>新特性：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06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578298"/>
            <a:ext cx="6038335" cy="3117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3263"/>
            <a:ext cx="5973462" cy="2858203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7074079" y="1894117"/>
            <a:ext cx="3686759" cy="12274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吴偲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负责页面：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网页头、网页尾、主页轮播图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807676" y="2751438"/>
            <a:ext cx="1593249" cy="83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511114" y="5165124"/>
            <a:ext cx="1664043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3481" y="3443416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商品列表页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227591" y="5227593"/>
            <a:ext cx="21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商品详情页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85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9027" y="2034746"/>
            <a:ext cx="3451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王哲</a:t>
            </a:r>
            <a:endParaRPr lang="en-US" altLang="zh-CN" dirty="0" smtClean="0"/>
          </a:p>
          <a:p>
            <a:r>
              <a:rPr lang="zh-CN" altLang="en-US" dirty="0" smtClean="0"/>
              <a:t>负责页面：</a:t>
            </a:r>
            <a:endParaRPr lang="en-US" altLang="zh-CN" dirty="0" smtClean="0"/>
          </a:p>
          <a:p>
            <a:r>
              <a:rPr lang="zh-CN" altLang="en-US" dirty="0" smtClean="0"/>
              <a:t>网页美食推荐浏览页面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后端：服务器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19" y="1116986"/>
            <a:ext cx="5243513" cy="5053154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7766058" y="1788845"/>
            <a:ext cx="3686759" cy="12274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王哲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负责页面：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网页美食推荐浏览页面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016843" y="3707027"/>
            <a:ext cx="3088932" cy="52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2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4011" y="1507525"/>
            <a:ext cx="3451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服务端：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93" y="1298495"/>
            <a:ext cx="5068007" cy="3953427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921211" y="2916195"/>
            <a:ext cx="3739978" cy="63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642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总结：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5892" y="1392195"/>
            <a:ext cx="215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95848" y="2028778"/>
            <a:ext cx="86003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开始</a:t>
            </a:r>
            <a:r>
              <a:rPr lang="zh-CN" altLang="zh-CN" dirty="0"/>
              <a:t>一个项目，首先要分析需求、确定方向、梳理过程，比如</a:t>
            </a:r>
            <a:r>
              <a:rPr lang="zh-CN" altLang="zh-CN" dirty="0" smtClean="0"/>
              <a:t>：具体</a:t>
            </a:r>
            <a:r>
              <a:rPr lang="zh-CN" altLang="zh-CN" dirty="0"/>
              <a:t>功能、任务分配，数据库的构成，请求数据的方式等细节。在这些工作都完成后，便能为后续高效、有质量的代码编写工作打下基础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代码</a:t>
            </a:r>
            <a:r>
              <a:rPr lang="zh-CN" altLang="zh-CN" dirty="0"/>
              <a:t>编写过程中肯定会遇到许多自己无法解决的难题，此时队友的作用就来啦，将难点告知队友请求帮助，这样才能保证每个阶段的有序进行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短短的两个礼拜，是每一个组员的努力，才有了现在的网页页面、功能的实现。这个过程中我们也发现了自己的不足，代码的不专业，前期准备工作的不足，各种细节经验的缺失，更好的认识到自己的知识盲点，在后面的工作、学习中有针对性的去完善、学习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3131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=""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菱形 11">
              <a:extLst>
                <a:ext uri="{FF2B5EF4-FFF2-40B4-BE49-F238E27FC236}">
                  <a16:creationId xmlns=""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菱形 12">
              <a:extLst>
                <a:ext uri="{FF2B5EF4-FFF2-40B4-BE49-F238E27FC236}">
                  <a16:creationId xmlns=""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zh-CN" altLang="en-US" sz="72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谢谢观看</a:t>
            </a:r>
            <a:endParaRPr lang="zh-CN" altLang="en-US" sz="7200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形 22">
            <a:extLst>
              <a:ext uri="{FF2B5EF4-FFF2-40B4-BE49-F238E27FC236}">
                <a16:creationId xmlns=""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形 12">
            <a:extLst>
              <a:ext uri="{FF2B5EF4-FFF2-40B4-BE49-F238E27FC236}">
                <a16:creationId xmlns=""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</a:t>
            </a:r>
          </a:p>
        </p:txBody>
      </p:sp>
      <p:sp>
        <p:nvSpPr>
          <p:cNvPr id="16" name="矩形：圆角 15">
            <a:extLst>
              <a:ext uri="{FF2B5EF4-FFF2-40B4-BE49-F238E27FC236}">
                <a16:creationId xmlns=""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项目讨论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=""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矩形：圆角 18">
            <a:extLst>
              <a:ext uri="{FF2B5EF4-FFF2-40B4-BE49-F238E27FC236}">
                <a16:creationId xmlns=""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701263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概况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=""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：圆角 20">
            <a:extLst>
              <a:ext uri="{FF2B5EF4-FFF2-40B4-BE49-F238E27FC236}">
                <a16:creationId xmlns=""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6.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=""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：圆角 24">
            <a:extLst>
              <a:ext uri="{FF2B5EF4-FFF2-40B4-BE49-F238E27FC236}">
                <a16:creationId xmlns=""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成员介绍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=""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：圆角 26">
            <a:extLst>
              <a:ext uri="{FF2B5EF4-FFF2-40B4-BE49-F238E27FC236}">
                <a16:creationId xmlns=""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分工实施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椭圆形 27">
            <a:extLst>
              <a:ext uri="{FF2B5EF4-FFF2-40B4-BE49-F238E27FC236}">
                <a16:creationId xmlns=""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：圆角 28">
            <a:extLst>
              <a:ext uri="{FF2B5EF4-FFF2-40B4-BE49-F238E27FC236}">
                <a16:creationId xmlns=""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5738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成员个人页面介绍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椭圆形 29">
            <a:extLst>
              <a:ext uri="{FF2B5EF4-FFF2-40B4-BE49-F238E27FC236}">
                <a16:creationId xmlns=""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1" name="组 30" descr="带有条形图和线状图的图标。">
            <a:extLst>
              <a:ext uri="{FF2B5EF4-FFF2-40B4-BE49-F238E27FC236}">
                <a16:creationId xmlns=""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任意多边形(F) 372">
              <a:extLst>
                <a:ext uri="{FF2B5EF4-FFF2-40B4-BE49-F238E27FC236}">
                  <a16:creationId xmlns=""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373">
              <a:extLst>
                <a:ext uri="{FF2B5EF4-FFF2-40B4-BE49-F238E27FC236}">
                  <a16:creationId xmlns=""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任意多边形(F) 1676" descr="复选框图标。 ">
            <a:extLst>
              <a:ext uri="{FF2B5EF4-FFF2-40B4-BE49-F238E27FC236}">
                <a16:creationId xmlns=""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任意多边形(F) 4665" descr="图形图标。 ">
            <a:extLst>
              <a:ext uri="{FF2B5EF4-FFF2-40B4-BE49-F238E27FC236}">
                <a16:creationId xmlns=""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组 35" descr="带有人类和齿轮的图标。 ">
            <a:extLst>
              <a:ext uri="{FF2B5EF4-FFF2-40B4-BE49-F238E27FC236}">
                <a16:creationId xmlns=""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任意多边形(F) 3673">
              <a:extLst>
                <a:ext uri="{FF2B5EF4-FFF2-40B4-BE49-F238E27FC236}">
                  <a16:creationId xmlns=""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3674">
              <a:extLst>
                <a:ext uri="{FF2B5EF4-FFF2-40B4-BE49-F238E27FC236}">
                  <a16:creationId xmlns=""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 38" descr="齿轮图标。 ">
            <a:extLst>
              <a:ext uri="{FF2B5EF4-FFF2-40B4-BE49-F238E27FC236}">
                <a16:creationId xmlns=""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任意多边形(F) 4359">
              <a:extLst>
                <a:ext uri="{FF2B5EF4-FFF2-40B4-BE49-F238E27FC236}">
                  <a16:creationId xmlns=""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(F) 4360">
              <a:extLst>
                <a:ext uri="{FF2B5EF4-FFF2-40B4-BE49-F238E27FC236}">
                  <a16:creationId xmlns=""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2" name="任意多边形(F) 4346" descr="箱形图图标。 ">
            <a:extLst>
              <a:ext uri="{FF2B5EF4-FFF2-40B4-BE49-F238E27FC236}">
                <a16:creationId xmlns=""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：空心 2">
            <a:extLst>
              <a:ext uri="{FF2B5EF4-FFF2-40B4-BE49-F238E27FC236}">
                <a16:creationId xmlns=""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36828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圆：空心 21">
            <a:extLst>
              <a:ext uri="{FF2B5EF4-FFF2-40B4-BE49-F238E27FC236}">
                <a16:creationId xmlns=""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46623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圆：空心 22">
            <a:extLst>
              <a:ext uri="{FF2B5EF4-FFF2-40B4-BE49-F238E27FC236}">
                <a16:creationId xmlns=""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56419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圆：空心 23">
            <a:extLst>
              <a:ext uri="{FF2B5EF4-FFF2-40B4-BE49-F238E27FC236}">
                <a16:creationId xmlns=""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241725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圆：空心 24">
            <a:extLst>
              <a:ext uri="{FF2B5EF4-FFF2-40B4-BE49-F238E27FC236}">
                <a16:creationId xmlns=""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1521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圆：空心 28">
            <a:extLst>
              <a:ext uri="{FF2B5EF4-FFF2-40B4-BE49-F238E27FC236}">
                <a16:creationId xmlns=""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061316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=""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1292015" y="1357350"/>
            <a:ext cx="242887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要去了解舟山，根据舟山的历史人物、特色，构思好我们项目的大概框架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=""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4529115" y="1357350"/>
            <a:ext cx="2428875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不一样的旅游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=""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7766215" y="1357350"/>
            <a:ext cx="2428875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范围比较小的同时也会有更多的时间去了解收集资料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=""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1996865" y="5332295"/>
            <a:ext cx="2428875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年轻群体、外来游客、家庭为单位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=""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233965" y="5332295"/>
            <a:ext cx="2428875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华为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云网页模板、携程舟山网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=""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8471065" y="5332295"/>
            <a:ext cx="242887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为旅客提供一款更方便，快捷的旅游出行网页，在游玩的同事也能更了解舟山不一样的美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7525" y="2901506"/>
            <a:ext cx="7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舟山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491832" y="2933732"/>
            <a:ext cx="7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9900"/>
                </a:solidFill>
              </a:rPr>
              <a:t>旅游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857812" y="2914914"/>
            <a:ext cx="90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区域性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743118" y="4128976"/>
            <a:ext cx="7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9900"/>
                </a:solidFill>
              </a:rPr>
              <a:t>群体</a:t>
            </a:r>
            <a:endParaRPr lang="zh-CN" altLang="en-US" dirty="0">
              <a:solidFill>
                <a:srgbClr val="FF99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98293" y="4128976"/>
            <a:ext cx="126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参考网站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378650" y="4107154"/>
            <a:ext cx="105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9900"/>
                </a:solidFill>
              </a:rPr>
              <a:t>互联网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=""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梯形 1">
            <a:extLst>
              <a:ext uri="{FF2B5EF4-FFF2-40B4-BE49-F238E27FC236}">
                <a16:creationId xmlns=""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梯形 42">
            <a:extLst>
              <a:ext uri="{FF2B5EF4-FFF2-40B4-BE49-F238E27FC236}">
                <a16:creationId xmlns=""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梯形 43">
            <a:extLst>
              <a:ext uri="{FF2B5EF4-FFF2-40B4-BE49-F238E27FC236}">
                <a16:creationId xmlns=""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梯形 44">
            <a:extLst>
              <a:ext uri="{FF2B5EF4-FFF2-40B4-BE49-F238E27FC236}">
                <a16:creationId xmlns=""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梯形 45">
            <a:extLst>
              <a:ext uri="{FF2B5EF4-FFF2-40B4-BE49-F238E27FC236}">
                <a16:creationId xmlns=""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=""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16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李廉明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=""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王哲</a:t>
            </a:r>
          </a:p>
        </p:txBody>
      </p:sp>
      <p:sp>
        <p:nvSpPr>
          <p:cNvPr id="48" name="长方形 47">
            <a:extLst>
              <a:ext uri="{FF2B5EF4-FFF2-40B4-BE49-F238E27FC236}">
                <a16:creationId xmlns=""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刘文强</a:t>
            </a:r>
          </a:p>
        </p:txBody>
      </p:sp>
      <p:sp>
        <p:nvSpPr>
          <p:cNvPr id="49" name="长方形 48">
            <a:extLst>
              <a:ext uri="{FF2B5EF4-FFF2-40B4-BE49-F238E27FC236}">
                <a16:creationId xmlns=""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16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刘占魁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长方形 49">
            <a:extLst>
              <a:ext uri="{FF2B5EF4-FFF2-40B4-BE49-F238E27FC236}">
                <a16:creationId xmlns=""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吴偲</a:t>
            </a:r>
          </a:p>
        </p:txBody>
      </p:sp>
      <p:sp>
        <p:nvSpPr>
          <p:cNvPr id="51" name="长方形 50">
            <a:extLst>
              <a:ext uri="{FF2B5EF4-FFF2-40B4-BE49-F238E27FC236}">
                <a16:creationId xmlns=""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542769"/>
            <a:ext cx="17520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主要职责：前端页面开发，项目整合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2" name="长方形 51">
            <a:extLst>
              <a:ext uri="{FF2B5EF4-FFF2-40B4-BE49-F238E27FC236}">
                <a16:creationId xmlns=""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542769"/>
            <a:ext cx="1752042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主要职责：后端服务器开发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，前端页面开发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3" name="长方形 52">
            <a:extLst>
              <a:ext uri="{FF2B5EF4-FFF2-40B4-BE49-F238E27FC236}">
                <a16:creationId xmlns=""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3542769"/>
            <a:ext cx="17520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主要职责：前端页面开发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4" name="长方形 53">
            <a:extLst>
              <a:ext uri="{FF2B5EF4-FFF2-40B4-BE49-F238E27FC236}">
                <a16:creationId xmlns=""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542769"/>
            <a:ext cx="17520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主要职责：前端页面开发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5" name="长方形 54">
            <a:extLst>
              <a:ext uri="{FF2B5EF4-FFF2-40B4-BE49-F238E27FC236}">
                <a16:creationId xmlns=""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542769"/>
            <a:ext cx="17520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主要职责：前端页面开发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：圆角 1">
            <a:extLst>
              <a:ext uri="{FF2B5EF4-FFF2-40B4-BE49-F238E27FC236}">
                <a16:creationId xmlns="" xmlns:a16="http://schemas.microsoft.com/office/drawing/2014/main" id="{3C1CAF08-13B9-48BA-A271-8CE5B568A664}"/>
              </a:ext>
            </a:extLst>
          </p:cNvPr>
          <p:cNvSpPr/>
          <p:nvPr/>
        </p:nvSpPr>
        <p:spPr>
          <a:xfrm>
            <a:off x="1674929" y="1795989"/>
            <a:ext cx="1142411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：圆角 25">
            <a:extLst>
              <a:ext uri="{FF2B5EF4-FFF2-40B4-BE49-F238E27FC236}">
                <a16:creationId xmlns="" xmlns:a16="http://schemas.microsoft.com/office/drawing/2014/main" id="{D1B1E083-D07C-4934-9782-F7CCA3539ACF}"/>
              </a:ext>
            </a:extLst>
          </p:cNvPr>
          <p:cNvSpPr/>
          <p:nvPr/>
        </p:nvSpPr>
        <p:spPr>
          <a:xfrm>
            <a:off x="1614261" y="3744420"/>
            <a:ext cx="1203079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</a:t>
            </a:r>
          </a:p>
        </p:txBody>
      </p:sp>
      <p:sp>
        <p:nvSpPr>
          <p:cNvPr id="38" name="长方形 37">
            <a:extLst>
              <a:ext uri="{FF2B5EF4-FFF2-40B4-BE49-F238E27FC236}">
                <a16:creationId xmlns=""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3189358" y="2020665"/>
            <a:ext cx="41628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1200"/>
              </a:spcBef>
              <a:buClr>
                <a:schemeClr val="tx2"/>
              </a:buClr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服务器搭建运用：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node.js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第三方模块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、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Mysql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数据库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" name="长方形 39">
            <a:extLst>
              <a:ext uri="{FF2B5EF4-FFF2-40B4-BE49-F238E27FC236}">
                <a16:creationId xmlns="" xmlns:a16="http://schemas.microsoft.com/office/drawing/2014/main" id="{5842CE6B-862D-4B18-B10B-3436A7D24058}"/>
              </a:ext>
            </a:extLst>
          </p:cNvPr>
          <p:cNvSpPr/>
          <p:nvPr/>
        </p:nvSpPr>
        <p:spPr>
          <a:xfrm>
            <a:off x="3189358" y="3861374"/>
            <a:ext cx="416287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  <a:buClr>
                <a:schemeClr val="tx2"/>
              </a:buClr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页面：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HTML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CSS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Bootstrap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jquery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H5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新特性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1300" y="769567"/>
            <a:ext cx="3451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李廉明</a:t>
            </a:r>
            <a:endParaRPr lang="en-US" altLang="zh-CN" dirty="0" smtClean="0"/>
          </a:p>
          <a:p>
            <a:r>
              <a:rPr lang="zh-CN" altLang="en-US" dirty="0" smtClean="0"/>
              <a:t>负责页面：</a:t>
            </a:r>
            <a:endParaRPr lang="en-US" altLang="zh-CN" dirty="0" smtClean="0"/>
          </a:p>
          <a:p>
            <a:r>
              <a:rPr lang="zh-CN" altLang="en-US" dirty="0" smtClean="0"/>
              <a:t>客户支付信息页面、私人定制页面、项目整合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25" y="2246895"/>
            <a:ext cx="5576375" cy="44765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" y="769567"/>
            <a:ext cx="5981029" cy="3451977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3805881" y="3171568"/>
            <a:ext cx="280344" cy="18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4283676" y="5292365"/>
            <a:ext cx="3311610" cy="26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95526" y="5103287"/>
            <a:ext cx="285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</a:t>
            </a:r>
            <a:r>
              <a:rPr lang="zh-CN" altLang="en-US" dirty="0" smtClean="0"/>
              <a:t>用户个人信息收集（类似于：潜客户表）</a:t>
            </a:r>
            <a:endParaRPr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6547562" y="855297"/>
            <a:ext cx="3686759" cy="12274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李廉明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负责页面：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客户支付信息页面、私人定制页面、项目整合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29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51" y="744494"/>
            <a:ext cx="10353675" cy="51054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7479957" y="3805881"/>
            <a:ext cx="1795848" cy="20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275805" y="3482715"/>
            <a:ext cx="221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用户确认订支付信息页面，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73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 hidden="1">
            <a:extLst>
              <a:ext uri="{FF2B5EF4-FFF2-40B4-BE49-F238E27FC236}">
                <a16:creationId xmlns=""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个人页面介绍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长方形 12">
            <a:extLst>
              <a:ext uri="{FF2B5EF4-FFF2-40B4-BE49-F238E27FC236}">
                <a16:creationId xmlns=""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22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9027" y="2034746"/>
            <a:ext cx="34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4040814"/>
            <a:ext cx="7042451" cy="25031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2" y="713064"/>
            <a:ext cx="7104363" cy="3021020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6128951" y="3235075"/>
            <a:ext cx="2150076" cy="74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265773" y="1276865"/>
            <a:ext cx="1573427" cy="45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191632" y="4810897"/>
            <a:ext cx="1581665" cy="25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962768" y="1070919"/>
            <a:ext cx="229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固定定位：客服弹窗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377881" y="3830595"/>
            <a:ext cx="19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轮播图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8839200" y="4934465"/>
            <a:ext cx="2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返回顶部小圆点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8161474" y="2028028"/>
            <a:ext cx="3686759" cy="12274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刘文强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负责页面：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网页头、网页尾、主页轮播图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69773"/>
            <a:ext cx="6153478" cy="41765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06" y="360727"/>
            <a:ext cx="5181338" cy="3884102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8394357" y="3830595"/>
            <a:ext cx="453081" cy="139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468498" y="5280454"/>
            <a:ext cx="27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百度地图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2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86_TF78455520" id="{4AE470DB-D5C1-4C65-BA40-518832E5445B}" vid="{07FF6017-F241-4564-8821-811B6AC40C8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项目分析，来自 24Slides</Template>
  <TotalTime>0</TotalTime>
  <Words>601</Words>
  <Application>Microsoft Office PowerPoint</Application>
  <PresentationFormat>宽屏</PresentationFormat>
  <Paragraphs>115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Microsoft YaHei UI</vt:lpstr>
      <vt:lpstr>Arial</vt:lpstr>
      <vt:lpstr>Segoe UI</vt:lpstr>
      <vt:lpstr>Segoe UI Light</vt:lpstr>
      <vt:lpstr>Office 主题</vt:lpstr>
      <vt:lpstr>项目答辩 大美舟山</vt:lpstr>
      <vt:lpstr>项目分析幻灯片 2</vt:lpstr>
      <vt:lpstr>项目分析幻灯片 6</vt:lpstr>
      <vt:lpstr>项目分析幻灯片 3</vt:lpstr>
      <vt:lpstr>项目分析幻灯片 8</vt:lpstr>
      <vt:lpstr>项目分析幻灯片 10</vt:lpstr>
      <vt:lpstr>PowerPoint 演示文稿</vt:lpstr>
      <vt:lpstr>项目分析幻灯片 10</vt:lpstr>
      <vt:lpstr>PowerPoint 演示文稿</vt:lpstr>
      <vt:lpstr>项目分析幻灯片 10</vt:lpstr>
      <vt:lpstr>项目分析幻灯片 10</vt:lpstr>
      <vt:lpstr>项目分析幻灯片 10</vt:lpstr>
      <vt:lpstr>项目分析幻灯片 10</vt:lpstr>
      <vt:lpstr>项目分析幻灯片 10</vt:lpstr>
      <vt:lpstr>谢谢观看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2019-12-23T03:30:00Z</dcterms:created>
  <dcterms:modified xsi:type="dcterms:W3CDTF">2019-12-23T10:02:56Z</dcterms:modified>
</cp:coreProperties>
</file>